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2918400" cy="43891200"/>
  <p:notesSz cx="7010400" cy="9271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等线" panose="02010600030101010101" pitchFamily="2" charset="-122"/>
      <p:regular r:id="rId9"/>
      <p:bold r:id="rId10"/>
    </p:embeddedFont>
    <p:embeddedFont>
      <p:font typeface="黑体" panose="02010609060101010101" pitchFamily="49" charset="-122"/>
      <p:regular r:id="rId11"/>
    </p:embeddedFont>
  </p:embeddedFontLst>
  <p:custDataLst>
    <p:tags r:id="rId12"/>
  </p:custDataLst>
  <p:defaultTextStyle>
    <a:defPPr>
      <a:defRPr lang="en-US"/>
    </a:defPPr>
    <a:lvl1pPr marL="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1pPr>
    <a:lvl2pPr marL="187833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2pPr>
    <a:lvl3pPr marL="375666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3pPr>
    <a:lvl4pPr marL="563435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4pPr>
    <a:lvl5pPr marL="751268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5pPr>
    <a:lvl6pPr marL="939101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6pPr>
    <a:lvl7pPr marL="1126934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7pPr>
    <a:lvl8pPr marL="13147675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8pPr>
    <a:lvl9pPr marL="15025370" algn="l" defTabSz="3756660" rtl="0" eaLnBrk="1" latinLnBrk="0" hangingPunct="1">
      <a:defRPr sz="7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 userDrawn="1">
          <p15:clr>
            <a:srgbClr val="A4A3A4"/>
          </p15:clr>
        </p15:guide>
        <p15:guide id="2" pos="10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 Delre" initials="JD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69" autoAdjust="0"/>
    <p:restoredTop sz="94710" autoAdjust="0"/>
  </p:normalViewPr>
  <p:slideViewPr>
    <p:cSldViewPr showGuides="1">
      <p:cViewPr varScale="1">
        <p:scale>
          <a:sx n="25" d="100"/>
          <a:sy n="25" d="100"/>
        </p:scale>
        <p:origin x="3496" y="84"/>
      </p:cViewPr>
      <p:guideLst>
        <p:guide orient="horz" pos="13824"/>
        <p:guide pos="10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3942" y="57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commentAuthors" Target="commentAuthor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/>
            </a:defPPr>
            <a:lvl1pPr algn="r">
              <a:defRPr sz="1200"/>
            </a:lvl1pPr>
          </a:lstStyle>
          <a:p>
            <a:fld id="{302F586B-0015-43FB-918D-31E1A09780E3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/>
            </a:defPPr>
            <a:lvl1pPr algn="r">
              <a:defRPr sz="1200"/>
            </a:lvl1pPr>
          </a:lstStyle>
          <a:p>
            <a:fld id="{5F29C2D4-4424-41A2-A90C-29D31B733A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5F639-F12D-420C-B745-EA67243378BC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58875"/>
            <a:ext cx="2346325" cy="3128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675" y="4462463"/>
            <a:ext cx="5607050" cy="3649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05863"/>
            <a:ext cx="3038475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338" y="8805863"/>
            <a:ext cx="3038475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25253-0B30-4412-967A-A165CD5182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chemeClr val="accent5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 hasCustomPrompt="1"/>
          </p:nvPr>
        </p:nvSpPr>
        <p:spPr>
          <a:xfrm>
            <a:off x="2059200" y="7467600"/>
            <a:ext cx="28800000" cy="1620000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zh-CN" altLang="en-US" dirty="0"/>
              <a:t>点击图标添加一张实验图片（位置大小格式可自行微调）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32918400" cy="58928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550"/>
          </a:p>
        </p:txBody>
      </p:sp>
      <p:sp>
        <p:nvSpPr>
          <p:cNvPr id="12" name="矩形 11"/>
          <p:cNvSpPr/>
          <p:nvPr userDrawn="1"/>
        </p:nvSpPr>
        <p:spPr>
          <a:xfrm>
            <a:off x="-25977" y="43301916"/>
            <a:ext cx="32918400" cy="58928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550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8256017" y="1905000"/>
            <a:ext cx="194543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2025</a:t>
            </a:r>
            <a:r>
              <a:rPr lang="zh-CN" altLang="en-US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</a:t>
            </a:r>
            <a:r>
              <a:rPr lang="en-US" altLang="zh-CN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CUPT</a:t>
            </a:r>
            <a:r>
              <a:rPr lang="zh-CN" altLang="en-US" sz="8800" b="1" spc="500" baseline="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最佳实验图片评选活动</a:t>
            </a: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08417"/>
            <a:ext cx="2555745" cy="283971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737" y="1611743"/>
            <a:ext cx="2033063" cy="203306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defPPr>
        <a:defRPr kern="1200"/>
      </a:defPPr>
      <a:lvl1pPr algn="ctr" defTabSz="2818130" rtl="0" eaLnBrk="1" latinLnBrk="0" hangingPunct="1">
        <a:spcBef>
          <a:spcPct val="0"/>
        </a:spcBef>
        <a:buNone/>
        <a:defRPr sz="1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/>
      </a:defPPr>
      <a:lvl1pPr marL="1056640" indent="-1056640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9810" indent="-880745" algn="l" defTabSz="2818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8625" kern="1200">
          <a:solidFill>
            <a:schemeClr val="tx1"/>
          </a:solidFill>
          <a:latin typeface="+mn-lt"/>
          <a:ea typeface="+mn-ea"/>
          <a:cs typeface="+mn-cs"/>
        </a:defRPr>
      </a:lvl2pPr>
      <a:lvl3pPr marL="352234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7425" kern="1200">
          <a:solidFill>
            <a:schemeClr val="tx1"/>
          </a:solidFill>
          <a:latin typeface="+mn-lt"/>
          <a:ea typeface="+mn-ea"/>
          <a:cs typeface="+mn-cs"/>
        </a:defRPr>
      </a:lvl3pPr>
      <a:lvl4pPr marL="493141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6150" kern="1200">
          <a:solidFill>
            <a:schemeClr val="tx1"/>
          </a:solidFill>
          <a:latin typeface="+mn-lt"/>
          <a:ea typeface="+mn-ea"/>
          <a:cs typeface="+mn-cs"/>
        </a:defRPr>
      </a:lvl4pPr>
      <a:lvl5pPr marL="634047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»"/>
        <a:defRPr sz="6150" kern="1200">
          <a:solidFill>
            <a:schemeClr val="tx1"/>
          </a:solidFill>
          <a:latin typeface="+mn-lt"/>
          <a:ea typeface="+mn-ea"/>
          <a:cs typeface="+mn-cs"/>
        </a:defRPr>
      </a:lvl5pPr>
      <a:lvl6pPr marL="774954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6pPr>
      <a:lvl7pPr marL="915797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7pPr>
      <a:lvl8pPr marL="10567035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8pPr>
      <a:lvl9pPr marL="11976100" indent="-704215" algn="l" defTabSz="2818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1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1pPr>
      <a:lvl2pPr marL="140906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2pPr>
      <a:lvl3pPr marL="281813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3pPr>
      <a:lvl4pPr marL="422719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4pPr>
      <a:lvl5pPr marL="563562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5pPr>
      <a:lvl6pPr marL="704469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6pPr>
      <a:lvl7pPr marL="845375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7pPr>
      <a:lvl8pPr marL="9862820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8pPr>
      <a:lvl9pPr marL="11271885" algn="l" defTabSz="2818130" rtl="0" eaLnBrk="1" latinLnBrk="0" hangingPunct="1">
        <a:defRPr sz="55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A80803-3C75-4333-8B7C-7892BA1A65BE}"/>
              </a:ext>
            </a:extLst>
          </p:cNvPr>
          <p:cNvSpPr txBox="1"/>
          <p:nvPr/>
        </p:nvSpPr>
        <p:spPr>
          <a:xfrm>
            <a:off x="8331200" y="1828800"/>
            <a:ext cx="2667000" cy="1569660"/>
          </a:xfrm>
          <a:prstGeom prst="rect">
            <a:avLst/>
          </a:prstGeom>
          <a:solidFill>
            <a:srgbClr val="E2E6EB"/>
          </a:solidFill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C00000"/>
                </a:solidFill>
              </a:rPr>
              <a:t>2026</a:t>
            </a:r>
            <a:endParaRPr lang="zh-CN" altLang="en-US" sz="9600" b="1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495" y="24384000"/>
            <a:ext cx="28800000" cy="7552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标题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创作背景：202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CUPT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题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作者姓名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指导教师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学校名称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图片简介（不超过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250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字）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2.04.14"/>
  <p:tag name="AS_TITLE" val="Aspose.Slides for .NET 4.0 Client Profile"/>
  <p:tag name="AS_VERSION" val="22.4"/>
  <p:tag name="POSTERNERDTEMPLATE" val="concludingcider|08-2022"/>
</p:tagLst>
</file>

<file path=ppt/theme/theme1.xml><?xml version="1.0" encoding="utf-8"?>
<a:theme xmlns:a="http://schemas.openxmlformats.org/drawingml/2006/main" name="Office Theme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黑体</vt:lpstr>
      <vt:lpstr>Calibri</vt:lpstr>
      <vt:lpstr>Arial</vt:lpstr>
      <vt:lpstr>宋体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 for a scientific poster</dc:title>
  <dc:subject>Template For Scientific Poster Presentation</dc:subject>
  <dc:creator>Graphicsland/MakeSigns.com</dc:creator>
  <cp:keywords>scientific, research, template, custom, poster, presentation, symposium, printing, powerpoint, create, design, example, sample, download</cp:keywords>
  <dc:description>Download our scientific poster templates at no cost to you and get one step closer to making a great research poster.</dc:description>
  <cp:lastModifiedBy>qiqimiaomiao</cp:lastModifiedBy>
  <cp:revision>25</cp:revision>
  <cp:lastPrinted>2011-01-21T18:13:00Z</cp:lastPrinted>
  <dcterms:created xsi:type="dcterms:W3CDTF">2025-06-20T04:42:00Z</dcterms:created>
  <dcterms:modified xsi:type="dcterms:W3CDTF">2026-04-01T07:56:54Z</dcterms:modified>
  <cp:category>science research poster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A298268D7ECF40028795FDAF912E2052_12</vt:lpwstr>
  </property>
  <property fmtid="{D5CDD505-2E9C-101B-9397-08002B2CF9AE}" pid="3" name="KSOProductBuildVer">
    <vt:lpwstr>2052-12.1.0.21171</vt:lpwstr>
  </property>
</Properties>
</file>