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256" r:id="rId2"/>
  </p:sldIdLst>
  <p:sldSz cx="32918400" cy="43891200"/>
  <p:notesSz cx="7010400" cy="9271000"/>
  <p:embeddedFontLst>
    <p:embeddedFont>
      <p:font typeface="Calibri" panose="020F0502020204030204" pitchFamily="34" charset="0"/>
      <p:regular r:id="rId5"/>
      <p:bold r:id="rId6"/>
      <p:italic r:id="rId7"/>
      <p:boldItalic r:id="rId8"/>
    </p:embeddedFont>
    <p:embeddedFont>
      <p:font typeface="等线" panose="02010600030101010101" pitchFamily="2" charset="-122"/>
      <p:regular r:id="rId9"/>
      <p:bold r:id="rId10"/>
    </p:embeddedFont>
    <p:embeddedFont>
      <p:font typeface="黑体" panose="02010609060101010101" pitchFamily="49" charset="-122"/>
      <p:regular r:id="rId11"/>
    </p:embeddedFont>
  </p:embeddedFontLst>
  <p:custDataLst>
    <p:tags r:id="rId12"/>
  </p:custDataLst>
  <p:defaultTextStyle>
    <a:defPPr>
      <a:defRPr lang="en-US"/>
    </a:defPPr>
    <a:lvl1pPr marL="0" algn="l" defTabSz="3756660" rtl="0" eaLnBrk="1" latinLnBrk="0" hangingPunct="1">
      <a:defRPr sz="7400" kern="1200">
        <a:solidFill>
          <a:schemeClr val="tx1"/>
        </a:solidFill>
        <a:latin typeface="+mn-lt"/>
        <a:ea typeface="+mn-ea"/>
        <a:cs typeface="+mn-cs"/>
      </a:defRPr>
    </a:lvl1pPr>
    <a:lvl2pPr marL="1878330" algn="l" defTabSz="3756660" rtl="0" eaLnBrk="1" latinLnBrk="0" hangingPunct="1">
      <a:defRPr sz="7400" kern="1200">
        <a:solidFill>
          <a:schemeClr val="tx1"/>
        </a:solidFill>
        <a:latin typeface="+mn-lt"/>
        <a:ea typeface="+mn-ea"/>
        <a:cs typeface="+mn-cs"/>
      </a:defRPr>
    </a:lvl2pPr>
    <a:lvl3pPr marL="3756660" algn="l" defTabSz="3756660" rtl="0" eaLnBrk="1" latinLnBrk="0" hangingPunct="1">
      <a:defRPr sz="7400" kern="1200">
        <a:solidFill>
          <a:schemeClr val="tx1"/>
        </a:solidFill>
        <a:latin typeface="+mn-lt"/>
        <a:ea typeface="+mn-ea"/>
        <a:cs typeface="+mn-cs"/>
      </a:defRPr>
    </a:lvl3pPr>
    <a:lvl4pPr marL="5634355" algn="l" defTabSz="3756660" rtl="0" eaLnBrk="1" latinLnBrk="0" hangingPunct="1">
      <a:defRPr sz="7400" kern="1200">
        <a:solidFill>
          <a:schemeClr val="tx1"/>
        </a:solidFill>
        <a:latin typeface="+mn-lt"/>
        <a:ea typeface="+mn-ea"/>
        <a:cs typeface="+mn-cs"/>
      </a:defRPr>
    </a:lvl4pPr>
    <a:lvl5pPr marL="7512685" algn="l" defTabSz="3756660" rtl="0" eaLnBrk="1" latinLnBrk="0" hangingPunct="1">
      <a:defRPr sz="7400" kern="1200">
        <a:solidFill>
          <a:schemeClr val="tx1"/>
        </a:solidFill>
        <a:latin typeface="+mn-lt"/>
        <a:ea typeface="+mn-ea"/>
        <a:cs typeface="+mn-cs"/>
      </a:defRPr>
    </a:lvl5pPr>
    <a:lvl6pPr marL="9391015" algn="l" defTabSz="3756660" rtl="0" eaLnBrk="1" latinLnBrk="0" hangingPunct="1">
      <a:defRPr sz="7400" kern="1200">
        <a:solidFill>
          <a:schemeClr val="tx1"/>
        </a:solidFill>
        <a:latin typeface="+mn-lt"/>
        <a:ea typeface="+mn-ea"/>
        <a:cs typeface="+mn-cs"/>
      </a:defRPr>
    </a:lvl6pPr>
    <a:lvl7pPr marL="11269345" algn="l" defTabSz="3756660" rtl="0" eaLnBrk="1" latinLnBrk="0" hangingPunct="1">
      <a:defRPr sz="7400" kern="1200">
        <a:solidFill>
          <a:schemeClr val="tx1"/>
        </a:solidFill>
        <a:latin typeface="+mn-lt"/>
        <a:ea typeface="+mn-ea"/>
        <a:cs typeface="+mn-cs"/>
      </a:defRPr>
    </a:lvl7pPr>
    <a:lvl8pPr marL="13147675" algn="l" defTabSz="3756660" rtl="0" eaLnBrk="1" latinLnBrk="0" hangingPunct="1">
      <a:defRPr sz="7400" kern="1200">
        <a:solidFill>
          <a:schemeClr val="tx1"/>
        </a:solidFill>
        <a:latin typeface="+mn-lt"/>
        <a:ea typeface="+mn-ea"/>
        <a:cs typeface="+mn-cs"/>
      </a:defRPr>
    </a:lvl8pPr>
    <a:lvl9pPr marL="15025370" algn="l" defTabSz="3756660" rtl="0" eaLnBrk="1" latinLnBrk="0" hangingPunct="1">
      <a:defRPr sz="7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3824" userDrawn="1">
          <p15:clr>
            <a:srgbClr val="A4A3A4"/>
          </p15:clr>
        </p15:guide>
        <p15:guide id="2" pos="1032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Justin Delre" initials="JD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MasterView">
  <p:normalViewPr horzBarState="maximized">
    <p:restoredLeft sz="9869" autoAdjust="0"/>
    <p:restoredTop sz="94710" autoAdjust="0"/>
  </p:normalViewPr>
  <p:slideViewPr>
    <p:cSldViewPr showGuides="1">
      <p:cViewPr varScale="1">
        <p:scale>
          <a:sx n="25" d="100"/>
          <a:sy n="25" d="100"/>
        </p:scale>
        <p:origin x="3496" y="96"/>
      </p:cViewPr>
      <p:guideLst>
        <p:guide orient="horz" pos="13824"/>
        <p:guide pos="1032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66" d="100"/>
          <a:sy n="66" d="100"/>
        </p:scale>
        <p:origin x="3942" y="57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4.fntdata"/><Relationship Id="rId13" Type="http://schemas.openxmlformats.org/officeDocument/2006/relationships/commentAuthors" Target="commentAuthors.xml"/><Relationship Id="rId3" Type="http://schemas.openxmlformats.org/officeDocument/2006/relationships/notesMaster" Target="notesMasters/notesMaster1.xml"/><Relationship Id="rId7" Type="http://schemas.openxmlformats.org/officeDocument/2006/relationships/font" Target="fonts/font3.fntdata"/><Relationship Id="rId12" Type="http://schemas.openxmlformats.org/officeDocument/2006/relationships/tags" Target="tags/tag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2.fntdata"/><Relationship Id="rId11" Type="http://schemas.openxmlformats.org/officeDocument/2006/relationships/font" Target="fonts/font7.fntdata"/><Relationship Id="rId5" Type="http://schemas.openxmlformats.org/officeDocument/2006/relationships/font" Target="fonts/font1.fntdata"/><Relationship Id="rId15" Type="http://schemas.openxmlformats.org/officeDocument/2006/relationships/viewProps" Target="viewProps.xml"/><Relationship Id="rId10" Type="http://schemas.openxmlformats.org/officeDocument/2006/relationships/font" Target="fonts/font6.fntdata"/><Relationship Id="rId4" Type="http://schemas.openxmlformats.org/officeDocument/2006/relationships/handoutMaster" Target="handoutMasters/handoutMaster1.xml"/><Relationship Id="rId9" Type="http://schemas.openxmlformats.org/officeDocument/2006/relationships/font" Target="fonts/font5.fntdata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3550"/>
          </a:xfrm>
          <a:prstGeom prst="rect">
            <a:avLst/>
          </a:prstGeom>
        </p:spPr>
        <p:txBody>
          <a:bodyPr vert="horz" lIns="93031" tIns="46516" rIns="93031" bIns="46516" rtlCol="0"/>
          <a:lstStyle>
            <a:defPPr>
              <a:defRPr kern="1200"/>
            </a:defPPr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938" y="0"/>
            <a:ext cx="3037840" cy="463550"/>
          </a:xfrm>
          <a:prstGeom prst="rect">
            <a:avLst/>
          </a:prstGeom>
        </p:spPr>
        <p:txBody>
          <a:bodyPr vert="horz" lIns="93031" tIns="46516" rIns="93031" bIns="46516" rtlCol="0"/>
          <a:lstStyle>
            <a:defPPr>
              <a:defRPr kern="1200"/>
            </a:defPPr>
            <a:lvl1pPr algn="r">
              <a:defRPr sz="1200"/>
            </a:lvl1pPr>
          </a:lstStyle>
          <a:p>
            <a:fld id="{302F586B-0015-43FB-918D-31E1A09780E3}" type="datetimeFigureOut">
              <a:rPr lang="en-US" smtClean="0"/>
              <a:t>4/1/2026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05841"/>
            <a:ext cx="3037840" cy="463550"/>
          </a:xfrm>
          <a:prstGeom prst="rect">
            <a:avLst/>
          </a:prstGeom>
        </p:spPr>
        <p:txBody>
          <a:bodyPr vert="horz" lIns="93031" tIns="46516" rIns="93031" bIns="46516" rtlCol="0" anchor="b"/>
          <a:lstStyle>
            <a:defPPr>
              <a:defRPr kern="1200"/>
            </a:defPPr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938" y="8805841"/>
            <a:ext cx="3037840" cy="463550"/>
          </a:xfrm>
          <a:prstGeom prst="rect">
            <a:avLst/>
          </a:prstGeom>
        </p:spPr>
        <p:txBody>
          <a:bodyPr vert="horz" lIns="93031" tIns="46516" rIns="93031" bIns="46516" rtlCol="0" anchor="b"/>
          <a:lstStyle>
            <a:defPPr>
              <a:defRPr kern="1200"/>
            </a:defPPr>
            <a:lvl1pPr algn="r">
              <a:defRPr sz="1200"/>
            </a:lvl1pPr>
          </a:lstStyle>
          <a:p>
            <a:fld id="{5F29C2D4-4424-41A2-A90C-29D31B733A95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970338" y="0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F55F639-F12D-420C-B745-EA67243378BC}" type="datetimeFigureOut">
              <a:rPr lang="zh-CN" altLang="en-US" smtClean="0"/>
              <a:t>2026/4/1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2332038" y="1158875"/>
            <a:ext cx="2346325" cy="31289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01675" y="4462463"/>
            <a:ext cx="5607050" cy="3649662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805863"/>
            <a:ext cx="3038475" cy="4651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970338" y="8805863"/>
            <a:ext cx="3038475" cy="4651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625253-0B30-4412-967A-A165CD51824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gradFill>
          <a:gsLst>
            <a:gs pos="0">
              <a:schemeClr val="accent5">
                <a:lumMod val="20000"/>
                <a:lumOff val="80000"/>
              </a:schemeClr>
            </a:gs>
            <a:gs pos="100000">
              <a:schemeClr val="accent6">
                <a:lumMod val="20000"/>
                <a:lumOff val="80000"/>
              </a:schemeClr>
            </a:gs>
          </a:gsLst>
          <a:path path="circle">
            <a:fillToRect l="100000" t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图片占位符 3"/>
          <p:cNvSpPr>
            <a:spLocks noGrp="1"/>
          </p:cNvSpPr>
          <p:nvPr>
            <p:ph type="pic" sz="quarter" idx="10" hasCustomPrompt="1"/>
          </p:nvPr>
        </p:nvSpPr>
        <p:spPr>
          <a:xfrm>
            <a:off x="2059200" y="7467600"/>
            <a:ext cx="28800000" cy="16200000"/>
          </a:xfrm>
          <a:prstGeom prst="rect">
            <a:avLst/>
          </a:prstGeom>
        </p:spPr>
        <p:txBody>
          <a:bodyPr/>
          <a:lstStyle>
            <a:lvl1pPr>
              <a:defRPr b="1"/>
            </a:lvl1pPr>
          </a:lstStyle>
          <a:p>
            <a:r>
              <a:rPr lang="zh-CN" altLang="en-US" dirty="0"/>
              <a:t>点击图标添加一张实验图片（位置大小格式可自行微调）</a:t>
            </a:r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20000"/>
                <a:lumOff val="80000"/>
              </a:schemeClr>
            </a:gs>
            <a:gs pos="100000">
              <a:schemeClr val="accent6">
                <a:lumMod val="20000"/>
                <a:lumOff val="80000"/>
              </a:schemeClr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 userDrawn="1"/>
        </p:nvSpPr>
        <p:spPr>
          <a:xfrm>
            <a:off x="0" y="0"/>
            <a:ext cx="32918400" cy="589285"/>
          </a:xfrm>
          <a:prstGeom prst="rect">
            <a:avLst/>
          </a:prstGeom>
          <a:gradFill flip="none" rotWithShape="1">
            <a:gsLst>
              <a:gs pos="0">
                <a:schemeClr val="accent2">
                  <a:lumMod val="20000"/>
                  <a:lumOff val="80000"/>
                </a:schemeClr>
              </a:gs>
              <a:gs pos="50000">
                <a:schemeClr val="accent2">
                  <a:lumMod val="40000"/>
                  <a:lumOff val="60000"/>
                </a:schemeClr>
              </a:gs>
              <a:gs pos="100000">
                <a:schemeClr val="accent2">
                  <a:lumMod val="20000"/>
                  <a:lumOff val="8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5550"/>
          </a:p>
        </p:txBody>
      </p:sp>
      <p:sp>
        <p:nvSpPr>
          <p:cNvPr id="12" name="矩形 11"/>
          <p:cNvSpPr/>
          <p:nvPr userDrawn="1"/>
        </p:nvSpPr>
        <p:spPr>
          <a:xfrm>
            <a:off x="-25977" y="43301916"/>
            <a:ext cx="32918400" cy="589285"/>
          </a:xfrm>
          <a:prstGeom prst="rect">
            <a:avLst/>
          </a:prstGeom>
          <a:gradFill flip="none" rotWithShape="1">
            <a:gsLst>
              <a:gs pos="0">
                <a:schemeClr val="accent2">
                  <a:lumMod val="20000"/>
                  <a:lumOff val="80000"/>
                </a:schemeClr>
              </a:gs>
              <a:gs pos="50000">
                <a:schemeClr val="accent2">
                  <a:lumMod val="40000"/>
                  <a:lumOff val="60000"/>
                </a:schemeClr>
              </a:gs>
              <a:gs pos="100000">
                <a:schemeClr val="accent2">
                  <a:lumMod val="20000"/>
                  <a:lumOff val="8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5550"/>
          </a:p>
        </p:txBody>
      </p:sp>
      <p:sp>
        <p:nvSpPr>
          <p:cNvPr id="14" name="文本框 13"/>
          <p:cNvSpPr txBox="1"/>
          <p:nvPr userDrawn="1"/>
        </p:nvSpPr>
        <p:spPr>
          <a:xfrm>
            <a:off x="11532617" y="1905000"/>
            <a:ext cx="15583112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800" b="1" spc="500" baseline="0" dirty="0">
                <a:solidFill>
                  <a:srgbClr val="C0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CUPT 2026</a:t>
            </a:r>
            <a:r>
              <a:rPr lang="zh-CN" altLang="en-US" sz="8800" b="1" spc="500" baseline="0" dirty="0">
                <a:solidFill>
                  <a:srgbClr val="C0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 </a:t>
            </a:r>
            <a:r>
              <a:rPr lang="en-US" altLang="zh-CN" sz="8800" b="1" spc="500" baseline="0" dirty="0">
                <a:solidFill>
                  <a:srgbClr val="C0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Photo Contest</a:t>
            </a:r>
            <a:endParaRPr lang="zh-CN" altLang="en-US" sz="8800" b="1" spc="500" baseline="0" dirty="0">
              <a:solidFill>
                <a:srgbClr val="C000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pic>
        <p:nvPicPr>
          <p:cNvPr id="16" name="图片 15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1200" y="1208417"/>
            <a:ext cx="2555745" cy="2839716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87337" y="1611743"/>
            <a:ext cx="2033063" cy="2033063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/>
  <p:txStyles>
    <p:titleStyle>
      <a:defPPr>
        <a:defRPr kern="1200"/>
      </a:defPPr>
      <a:lvl1pPr algn="ctr" defTabSz="2818130" rtl="0" eaLnBrk="1" latinLnBrk="0" hangingPunct="1">
        <a:spcBef>
          <a:spcPct val="0"/>
        </a:spcBef>
        <a:buNone/>
        <a:defRPr sz="1357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defPPr>
        <a:defRPr kern="1200"/>
      </a:defPPr>
      <a:lvl1pPr marL="1056640" indent="-1056640" algn="l" defTabSz="2818130" rtl="0" eaLnBrk="1" latinLnBrk="0" hangingPunct="1">
        <a:spcBef>
          <a:spcPct val="20000"/>
        </a:spcBef>
        <a:buFont typeface="Arial" panose="020B0604020202020204" pitchFamily="34" charset="0"/>
        <a:buChar char="•"/>
        <a:defRPr sz="9900" kern="1200">
          <a:solidFill>
            <a:schemeClr val="tx1"/>
          </a:solidFill>
          <a:latin typeface="+mn-lt"/>
          <a:ea typeface="+mn-ea"/>
          <a:cs typeface="+mn-cs"/>
        </a:defRPr>
      </a:lvl1pPr>
      <a:lvl2pPr marL="2289810" indent="-880745" algn="l" defTabSz="2818130" rtl="0" eaLnBrk="1" latinLnBrk="0" hangingPunct="1">
        <a:spcBef>
          <a:spcPct val="20000"/>
        </a:spcBef>
        <a:buFont typeface="Arial" panose="020B0604020202020204" pitchFamily="34" charset="0"/>
        <a:buChar char="–"/>
        <a:defRPr sz="8625" kern="1200">
          <a:solidFill>
            <a:schemeClr val="tx1"/>
          </a:solidFill>
          <a:latin typeface="+mn-lt"/>
          <a:ea typeface="+mn-ea"/>
          <a:cs typeface="+mn-cs"/>
        </a:defRPr>
      </a:lvl2pPr>
      <a:lvl3pPr marL="3522345" indent="-704215" algn="l" defTabSz="2818130" rtl="0" eaLnBrk="1" latinLnBrk="0" hangingPunct="1">
        <a:spcBef>
          <a:spcPct val="20000"/>
        </a:spcBef>
        <a:buFont typeface="Arial" panose="020B0604020202020204" pitchFamily="34" charset="0"/>
        <a:buChar char="•"/>
        <a:defRPr sz="7425" kern="1200">
          <a:solidFill>
            <a:schemeClr val="tx1"/>
          </a:solidFill>
          <a:latin typeface="+mn-lt"/>
          <a:ea typeface="+mn-ea"/>
          <a:cs typeface="+mn-cs"/>
        </a:defRPr>
      </a:lvl3pPr>
      <a:lvl4pPr marL="4931410" indent="-704215" algn="l" defTabSz="2818130" rtl="0" eaLnBrk="1" latinLnBrk="0" hangingPunct="1">
        <a:spcBef>
          <a:spcPct val="20000"/>
        </a:spcBef>
        <a:buFont typeface="Arial" panose="020B0604020202020204" pitchFamily="34" charset="0"/>
        <a:buChar char="–"/>
        <a:defRPr sz="6150" kern="1200">
          <a:solidFill>
            <a:schemeClr val="tx1"/>
          </a:solidFill>
          <a:latin typeface="+mn-lt"/>
          <a:ea typeface="+mn-ea"/>
          <a:cs typeface="+mn-cs"/>
        </a:defRPr>
      </a:lvl4pPr>
      <a:lvl5pPr marL="6340475" indent="-704215" algn="l" defTabSz="2818130" rtl="0" eaLnBrk="1" latinLnBrk="0" hangingPunct="1">
        <a:spcBef>
          <a:spcPct val="20000"/>
        </a:spcBef>
        <a:buFont typeface="Arial" panose="020B0604020202020204" pitchFamily="34" charset="0"/>
        <a:buChar char="»"/>
        <a:defRPr sz="6150" kern="1200">
          <a:solidFill>
            <a:schemeClr val="tx1"/>
          </a:solidFill>
          <a:latin typeface="+mn-lt"/>
          <a:ea typeface="+mn-ea"/>
          <a:cs typeface="+mn-cs"/>
        </a:defRPr>
      </a:lvl5pPr>
      <a:lvl6pPr marL="7749540" indent="-704215" algn="l" defTabSz="2818130" rtl="0" eaLnBrk="1" latinLnBrk="0" hangingPunct="1">
        <a:spcBef>
          <a:spcPct val="20000"/>
        </a:spcBef>
        <a:buFont typeface="Arial" panose="020B0604020202020204" pitchFamily="34" charset="0"/>
        <a:buChar char="•"/>
        <a:defRPr sz="6150" kern="1200">
          <a:solidFill>
            <a:schemeClr val="tx1"/>
          </a:solidFill>
          <a:latin typeface="+mn-lt"/>
          <a:ea typeface="+mn-ea"/>
          <a:cs typeface="+mn-cs"/>
        </a:defRPr>
      </a:lvl6pPr>
      <a:lvl7pPr marL="9157970" indent="-704215" algn="l" defTabSz="2818130" rtl="0" eaLnBrk="1" latinLnBrk="0" hangingPunct="1">
        <a:spcBef>
          <a:spcPct val="20000"/>
        </a:spcBef>
        <a:buFont typeface="Arial" panose="020B0604020202020204" pitchFamily="34" charset="0"/>
        <a:buChar char="•"/>
        <a:defRPr sz="6150" kern="1200">
          <a:solidFill>
            <a:schemeClr val="tx1"/>
          </a:solidFill>
          <a:latin typeface="+mn-lt"/>
          <a:ea typeface="+mn-ea"/>
          <a:cs typeface="+mn-cs"/>
        </a:defRPr>
      </a:lvl7pPr>
      <a:lvl8pPr marL="10567035" indent="-704215" algn="l" defTabSz="2818130" rtl="0" eaLnBrk="1" latinLnBrk="0" hangingPunct="1">
        <a:spcBef>
          <a:spcPct val="20000"/>
        </a:spcBef>
        <a:buFont typeface="Arial" panose="020B0604020202020204" pitchFamily="34" charset="0"/>
        <a:buChar char="•"/>
        <a:defRPr sz="6150" kern="1200">
          <a:solidFill>
            <a:schemeClr val="tx1"/>
          </a:solidFill>
          <a:latin typeface="+mn-lt"/>
          <a:ea typeface="+mn-ea"/>
          <a:cs typeface="+mn-cs"/>
        </a:defRPr>
      </a:lvl8pPr>
      <a:lvl9pPr marL="11976100" indent="-704215" algn="l" defTabSz="2818130" rtl="0" eaLnBrk="1" latinLnBrk="0" hangingPunct="1">
        <a:spcBef>
          <a:spcPct val="20000"/>
        </a:spcBef>
        <a:buFont typeface="Arial" panose="020B0604020202020204" pitchFamily="34" charset="0"/>
        <a:buChar char="•"/>
        <a:defRPr sz="61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818130" rtl="0" eaLnBrk="1" latinLnBrk="0" hangingPunct="1">
        <a:defRPr sz="5550" kern="1200">
          <a:solidFill>
            <a:schemeClr val="tx1"/>
          </a:solidFill>
          <a:latin typeface="+mn-lt"/>
          <a:ea typeface="+mn-ea"/>
          <a:cs typeface="+mn-cs"/>
        </a:defRPr>
      </a:lvl1pPr>
      <a:lvl2pPr marL="1409065" algn="l" defTabSz="2818130" rtl="0" eaLnBrk="1" latinLnBrk="0" hangingPunct="1">
        <a:defRPr sz="5550" kern="1200">
          <a:solidFill>
            <a:schemeClr val="tx1"/>
          </a:solidFill>
          <a:latin typeface="+mn-lt"/>
          <a:ea typeface="+mn-ea"/>
          <a:cs typeface="+mn-cs"/>
        </a:defRPr>
      </a:lvl2pPr>
      <a:lvl3pPr marL="2818130" algn="l" defTabSz="2818130" rtl="0" eaLnBrk="1" latinLnBrk="0" hangingPunct="1">
        <a:defRPr sz="5550" kern="1200">
          <a:solidFill>
            <a:schemeClr val="tx1"/>
          </a:solidFill>
          <a:latin typeface="+mn-lt"/>
          <a:ea typeface="+mn-ea"/>
          <a:cs typeface="+mn-cs"/>
        </a:defRPr>
      </a:lvl3pPr>
      <a:lvl4pPr marL="4227195" algn="l" defTabSz="2818130" rtl="0" eaLnBrk="1" latinLnBrk="0" hangingPunct="1">
        <a:defRPr sz="5550" kern="1200">
          <a:solidFill>
            <a:schemeClr val="tx1"/>
          </a:solidFill>
          <a:latin typeface="+mn-lt"/>
          <a:ea typeface="+mn-ea"/>
          <a:cs typeface="+mn-cs"/>
        </a:defRPr>
      </a:lvl4pPr>
      <a:lvl5pPr marL="5635625" algn="l" defTabSz="2818130" rtl="0" eaLnBrk="1" latinLnBrk="0" hangingPunct="1">
        <a:defRPr sz="5550" kern="1200">
          <a:solidFill>
            <a:schemeClr val="tx1"/>
          </a:solidFill>
          <a:latin typeface="+mn-lt"/>
          <a:ea typeface="+mn-ea"/>
          <a:cs typeface="+mn-cs"/>
        </a:defRPr>
      </a:lvl5pPr>
      <a:lvl6pPr marL="7044690" algn="l" defTabSz="2818130" rtl="0" eaLnBrk="1" latinLnBrk="0" hangingPunct="1">
        <a:defRPr sz="5550" kern="1200">
          <a:solidFill>
            <a:schemeClr val="tx1"/>
          </a:solidFill>
          <a:latin typeface="+mn-lt"/>
          <a:ea typeface="+mn-ea"/>
          <a:cs typeface="+mn-cs"/>
        </a:defRPr>
      </a:lvl6pPr>
      <a:lvl7pPr marL="8453755" algn="l" defTabSz="2818130" rtl="0" eaLnBrk="1" latinLnBrk="0" hangingPunct="1">
        <a:defRPr sz="5550" kern="1200">
          <a:solidFill>
            <a:schemeClr val="tx1"/>
          </a:solidFill>
          <a:latin typeface="+mn-lt"/>
          <a:ea typeface="+mn-ea"/>
          <a:cs typeface="+mn-cs"/>
        </a:defRPr>
      </a:lvl7pPr>
      <a:lvl8pPr marL="9862820" algn="l" defTabSz="2818130" rtl="0" eaLnBrk="1" latinLnBrk="0" hangingPunct="1">
        <a:defRPr sz="5550" kern="1200">
          <a:solidFill>
            <a:schemeClr val="tx1"/>
          </a:solidFill>
          <a:latin typeface="+mn-lt"/>
          <a:ea typeface="+mn-ea"/>
          <a:cs typeface="+mn-cs"/>
        </a:defRPr>
      </a:lvl8pPr>
      <a:lvl9pPr marL="11271885" algn="l" defTabSz="2818130" rtl="0" eaLnBrk="1" latinLnBrk="0" hangingPunct="1">
        <a:defRPr sz="55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2059200" y="25755600"/>
            <a:ext cx="28800000" cy="7552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spcBef>
                <a:spcPts val="1800"/>
              </a:spcBef>
              <a:spcAft>
                <a:spcPts val="1800"/>
              </a:spcAft>
            </a:pPr>
            <a:r>
              <a:rPr lang="en-US" altLang="zh-CN" sz="5400" b="1" dirty="0">
                <a:latin typeface="Arial" panose="020B0604020202020204" pitchFamily="34" charset="0"/>
                <a:ea typeface="宋体" panose="02010600030101010101" pitchFamily="2" charset="-122"/>
              </a:rPr>
              <a:t>Figure Title</a:t>
            </a:r>
            <a:r>
              <a:rPr lang="zh-CN" altLang="en-US" sz="5400" dirty="0">
                <a:latin typeface="Arial" panose="020B0604020202020204" pitchFamily="34" charset="0"/>
                <a:ea typeface="宋体" panose="02010600030101010101" pitchFamily="2" charset="-122"/>
              </a:rPr>
              <a:t>：</a:t>
            </a:r>
            <a:endParaRPr lang="en-US" altLang="zh-CN" sz="54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just">
              <a:spcBef>
                <a:spcPts val="1800"/>
              </a:spcBef>
              <a:spcAft>
                <a:spcPts val="1800"/>
              </a:spcAft>
            </a:pPr>
            <a:r>
              <a:rPr lang="en-US" altLang="zh-CN" sz="5400" b="1" dirty="0">
                <a:latin typeface="Arial" panose="020B0604020202020204" pitchFamily="34" charset="0"/>
                <a:ea typeface="宋体" panose="02010600030101010101" pitchFamily="2" charset="-122"/>
              </a:rPr>
              <a:t>Creation Background：</a:t>
            </a:r>
            <a:r>
              <a:rPr lang="en-US" altLang="zh-CN" sz="5400" dirty="0">
                <a:latin typeface="Arial" panose="020B0604020202020204" pitchFamily="34" charset="0"/>
                <a:ea typeface="宋体" panose="02010600030101010101" pitchFamily="2" charset="-122"/>
              </a:rPr>
              <a:t>2025CUPT Problem*</a:t>
            </a:r>
          </a:p>
          <a:p>
            <a:pPr algn="just">
              <a:spcBef>
                <a:spcPts val="1800"/>
              </a:spcBef>
              <a:spcAft>
                <a:spcPts val="1800"/>
              </a:spcAft>
            </a:pPr>
            <a:r>
              <a:rPr lang="en-US" altLang="zh-CN" sz="5400" b="1" dirty="0">
                <a:latin typeface="Arial" panose="020B0604020202020204" pitchFamily="34" charset="0"/>
                <a:ea typeface="宋体" panose="02010600030101010101" pitchFamily="2" charset="-122"/>
              </a:rPr>
              <a:t>Author</a:t>
            </a:r>
            <a:r>
              <a:rPr lang="zh-CN" altLang="en-US" sz="5400" dirty="0">
                <a:latin typeface="Arial" panose="020B0604020202020204" pitchFamily="34" charset="0"/>
                <a:ea typeface="宋体" panose="02010600030101010101" pitchFamily="2" charset="-122"/>
              </a:rPr>
              <a:t>：</a:t>
            </a:r>
            <a:endParaRPr lang="en-US" altLang="zh-CN" sz="54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just">
              <a:spcBef>
                <a:spcPts val="1800"/>
              </a:spcBef>
              <a:spcAft>
                <a:spcPts val="1800"/>
              </a:spcAft>
            </a:pPr>
            <a:r>
              <a:rPr lang="en-US" altLang="zh-CN" sz="5400" b="1" dirty="0">
                <a:latin typeface="Arial" panose="020B0604020202020204" pitchFamily="34" charset="0"/>
                <a:ea typeface="宋体" panose="02010600030101010101" pitchFamily="2" charset="-122"/>
              </a:rPr>
              <a:t>Instructors</a:t>
            </a:r>
            <a:r>
              <a:rPr lang="zh-CN" altLang="en-US" sz="5400" dirty="0">
                <a:latin typeface="Arial" panose="020B0604020202020204" pitchFamily="34" charset="0"/>
                <a:ea typeface="宋体" panose="02010600030101010101" pitchFamily="2" charset="-122"/>
              </a:rPr>
              <a:t>：</a:t>
            </a:r>
            <a:endParaRPr lang="en-US" altLang="zh-CN" sz="54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just">
              <a:spcBef>
                <a:spcPts val="1800"/>
              </a:spcBef>
              <a:spcAft>
                <a:spcPts val="1800"/>
              </a:spcAft>
            </a:pPr>
            <a:r>
              <a:rPr lang="en-US" altLang="zh-CN" sz="5400" b="1" dirty="0">
                <a:latin typeface="Arial" panose="020B0604020202020204" pitchFamily="34" charset="0"/>
                <a:ea typeface="宋体" panose="02010600030101010101" pitchFamily="2" charset="-122"/>
              </a:rPr>
              <a:t>University</a:t>
            </a:r>
            <a:r>
              <a:rPr lang="zh-CN" altLang="en-US" sz="5400" dirty="0">
                <a:latin typeface="Arial" panose="020B0604020202020204" pitchFamily="34" charset="0"/>
                <a:ea typeface="宋体" panose="02010600030101010101" pitchFamily="2" charset="-122"/>
              </a:rPr>
              <a:t>：</a:t>
            </a:r>
            <a:endParaRPr lang="en-US" altLang="zh-CN" sz="54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just">
              <a:lnSpc>
                <a:spcPct val="120000"/>
              </a:lnSpc>
              <a:spcBef>
                <a:spcPts val="1800"/>
              </a:spcBef>
              <a:spcAft>
                <a:spcPts val="1800"/>
              </a:spcAft>
            </a:pPr>
            <a:r>
              <a:rPr lang="en-US" altLang="zh-CN" sz="5400" b="1" dirty="0">
                <a:latin typeface="Arial" panose="020B0604020202020204" pitchFamily="34" charset="0"/>
                <a:ea typeface="宋体" panose="02010600030101010101" pitchFamily="2" charset="-122"/>
              </a:rPr>
              <a:t>Figure Introduction</a:t>
            </a:r>
            <a:r>
              <a:rPr lang="zh-CN" altLang="en-US" sz="5400" b="1" dirty="0">
                <a:latin typeface="Arial" panose="020B0604020202020204" pitchFamily="34" charset="0"/>
                <a:ea typeface="宋体" panose="02010600030101010101" pitchFamily="2" charset="-122"/>
              </a:rPr>
              <a:t>（</a:t>
            </a:r>
            <a:r>
              <a:rPr lang="en-US" altLang="zh-CN" sz="5400" b="1" dirty="0">
                <a:latin typeface="Arial" panose="020B0604020202020204" pitchFamily="34" charset="0"/>
                <a:ea typeface="宋体" panose="02010600030101010101" pitchFamily="2" charset="-122"/>
              </a:rPr>
              <a:t>no more than 250 words</a:t>
            </a:r>
            <a:r>
              <a:rPr lang="zh-CN" altLang="en-US" sz="5400" b="1" dirty="0">
                <a:latin typeface="Arial" panose="020B0604020202020204" pitchFamily="34" charset="0"/>
                <a:ea typeface="宋体" panose="02010600030101010101" pitchFamily="2" charset="-122"/>
              </a:rPr>
              <a:t>）</a:t>
            </a:r>
            <a:r>
              <a:rPr lang="zh-CN" altLang="en-US" sz="5400" dirty="0">
                <a:latin typeface="Arial" panose="020B0604020202020204" pitchFamily="34" charset="0"/>
                <a:ea typeface="宋体" panose="02010600030101010101" pitchFamily="2" charset="-122"/>
              </a:rPr>
              <a:t>：</a:t>
            </a:r>
          </a:p>
        </p:txBody>
      </p:sp>
      <p:sp>
        <p:nvSpPr>
          <p:cNvPr id="7" name="图片占位符 6"/>
          <p:cNvSpPr>
            <a:spLocks noGrp="1"/>
          </p:cNvSpPr>
          <p:nvPr>
            <p:ph type="pic" sz="quarter" idx="10"/>
          </p:nvPr>
        </p:nvSpPr>
        <p:spPr/>
      </p:sp>
    </p:spTree>
  </p:cSld>
  <p:clrMapOvr>
    <a:masterClrMapping/>
  </p:clrMapOvr>
  <p:transition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NET" val="4.0.30319.42000"/>
  <p:tag name="AS_OS" val="Microsoft Windows NT 6.2.9200.0"/>
  <p:tag name="AS_RELEASE_DATE" val="2022.04.14"/>
  <p:tag name="AS_TITLE" val="Aspose.Slides for .NET 4.0 Client Profile"/>
  <p:tag name="AS_VERSION" val="22.4"/>
  <p:tag name="POSTERNERDTEMPLATE" val="concludingcider|08-2022"/>
</p:tagLst>
</file>

<file path=ppt/theme/theme1.xml><?xml version="1.0" encoding="utf-8"?>
<a:theme xmlns:a="http://schemas.openxmlformats.org/drawingml/2006/main" name="Office Theme">
  <a:themeElements>
    <a:clrScheme name="Angles">
      <a:dk1>
        <a:srgbClr val="000000"/>
      </a:dk1>
      <a:lt1>
        <a:srgbClr val="FFFFFF"/>
      </a:lt1>
      <a:dk2>
        <a:srgbClr val="434342"/>
      </a:dk2>
      <a:lt2>
        <a:srgbClr val="CDD7D9"/>
      </a:lt2>
      <a:accent1>
        <a:srgbClr val="797B7E"/>
      </a:accent1>
      <a:accent2>
        <a:srgbClr val="F96A1B"/>
      </a:accent2>
      <a:accent3>
        <a:srgbClr val="08A1D9"/>
      </a:accent3>
      <a:accent4>
        <a:srgbClr val="7C984A"/>
      </a:accent4>
      <a:accent5>
        <a:srgbClr val="C2AD8D"/>
      </a:accent5>
      <a:accent6>
        <a:srgbClr val="506E94"/>
      </a:accent6>
      <a:hlink>
        <a:srgbClr val="5F5F5F"/>
      </a:hlink>
      <a:folHlink>
        <a:srgbClr val="969696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25</Words>
  <Application>Microsoft Office PowerPoint</Application>
  <PresentationFormat>自定义</PresentationFormat>
  <Paragraphs>6</Paragraphs>
  <Slides>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7" baseType="lpstr">
      <vt:lpstr>等线</vt:lpstr>
      <vt:lpstr>黑体</vt:lpstr>
      <vt:lpstr>Arial</vt:lpstr>
      <vt:lpstr>Calibri</vt:lpstr>
      <vt:lpstr>宋体</vt:lpstr>
      <vt:lpstr>Office Theme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template for a scientific poster</dc:title>
  <dc:subject>Template For Scientific Poster Presentation</dc:subject>
  <dc:creator>Graphicsland/MakeSigns.com</dc:creator>
  <cp:keywords>scientific, research, template, custom, poster, presentation, symposium, printing, powerpoint, create, design, example, sample, download</cp:keywords>
  <dc:description>Download our scientific poster templates at no cost to you and get one step closer to making a great research poster.</dc:description>
  <cp:lastModifiedBy>qiqimiaomiao</cp:lastModifiedBy>
  <cp:revision>26</cp:revision>
  <cp:lastPrinted>2011-01-21T18:13:00Z</cp:lastPrinted>
  <dcterms:created xsi:type="dcterms:W3CDTF">2025-06-20T04:48:00Z</dcterms:created>
  <dcterms:modified xsi:type="dcterms:W3CDTF">2026-04-01T07:55:54Z</dcterms:modified>
  <cp:category>science research poster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5D5EB4D3683C45259215892179408147_12</vt:lpwstr>
  </property>
  <property fmtid="{D5CDD505-2E9C-101B-9397-08002B2CF9AE}" pid="3" name="KSOProductBuildVer">
    <vt:lpwstr>2052-12.1.0.21171</vt:lpwstr>
  </property>
</Properties>
</file>